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69" r:id="rId2"/>
    <p:sldId id="257" r:id="rId3"/>
    <p:sldId id="258" r:id="rId4"/>
    <p:sldId id="270" r:id="rId5"/>
    <p:sldId id="271" r:id="rId6"/>
    <p:sldId id="272" r:id="rId7"/>
    <p:sldId id="256" r:id="rId8"/>
    <p:sldId id="263" r:id="rId9"/>
    <p:sldId id="261" r:id="rId10"/>
    <p:sldId id="260" r:id="rId11"/>
    <p:sldId id="262" r:id="rId12"/>
    <p:sldId id="259" r:id="rId13"/>
    <p:sldId id="265" r:id="rId14"/>
    <p:sldId id="266" r:id="rId15"/>
    <p:sldId id="264"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8"/>
    <p:restoredTop sz="89077"/>
  </p:normalViewPr>
  <p:slideViewPr>
    <p:cSldViewPr snapToGrid="0">
      <p:cViewPr varScale="1">
        <p:scale>
          <a:sx n="139" d="100"/>
          <a:sy n="139" d="100"/>
        </p:scale>
        <p:origin x="43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7C88C-05FF-C144-BD9B-7897BE4E6C1C}" type="datetimeFigureOut">
              <a:rPr lang="en-US" smtClean="0"/>
              <a:t>4/12/23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D01D8E-9D77-9940-8930-932ACB54EB1F}" type="slidenum">
              <a:rPr lang="en-US" smtClean="0"/>
              <a:t>‹#›</a:t>
            </a:fld>
            <a:endParaRPr lang="en-US"/>
          </a:p>
        </p:txBody>
      </p:sp>
    </p:spTree>
    <p:extLst>
      <p:ext uri="{BB962C8B-B14F-4D97-AF65-F5344CB8AC3E}">
        <p14:creationId xmlns:p14="http://schemas.microsoft.com/office/powerpoint/2010/main" val="3141821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Good evening, everyone! Today, we're going to talk about a SDLC model called DevOps.</a:t>
            </a:r>
          </a:p>
          <a:p>
            <a:endParaRPr lang="en-IN" b="0" i="0" u="none" strike="noStrike" dirty="0">
              <a:solidFill>
                <a:srgbClr val="D1D5DB"/>
              </a:solidFill>
              <a:effectLst/>
              <a:latin typeface="Söhne"/>
            </a:endParaRPr>
          </a:p>
          <a:p>
            <a:r>
              <a:rPr lang="en-IN" dirty="0">
                <a:effectLst/>
                <a:latin typeface="Helvetica" pitchFamily="2" charset="0"/>
              </a:rPr>
              <a:t>Why do we need DevOps?</a:t>
            </a:r>
          </a:p>
          <a:p>
            <a:r>
              <a:rPr lang="en-IN" dirty="0">
                <a:effectLst/>
                <a:latin typeface="Helvetica" pitchFamily="2" charset="0"/>
              </a:rPr>
              <a:t>Prior to the advent of DevOps, the software development and operations teams operated separately and in isolation. Testing and deployment were carried out separately. came after the program construction, and took longer than the build cycles themselves. Without DevOps, team members spent more time testing, deploying, and creating the project. The majority of the time, manual code deployment causes a human error on the assembly line. Teams working on development and operations have separate schedules. The are unable to create any more delays</a:t>
            </a:r>
          </a:p>
          <a:p>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7</a:t>
            </a:fld>
            <a:endParaRPr lang="en-US"/>
          </a:p>
        </p:txBody>
      </p:sp>
    </p:spTree>
    <p:extLst>
      <p:ext uri="{BB962C8B-B14F-4D97-AF65-F5344CB8AC3E}">
        <p14:creationId xmlns:p14="http://schemas.microsoft.com/office/powerpoint/2010/main" val="2898819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16</a:t>
            </a:fld>
            <a:endParaRPr lang="en-US"/>
          </a:p>
        </p:txBody>
      </p:sp>
    </p:spTree>
    <p:extLst>
      <p:ext uri="{BB962C8B-B14F-4D97-AF65-F5344CB8AC3E}">
        <p14:creationId xmlns:p14="http://schemas.microsoft.com/office/powerpoint/2010/main" val="721816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DevOps stands for Development and Operations. It's a way of making computer programs faster, better, and more secure by bringing together the people who make the programs and the people who run them. This collaboration leads to better communication, faster problem-solving, and improved software quality.</a:t>
            </a:r>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8</a:t>
            </a:fld>
            <a:endParaRPr lang="en-US"/>
          </a:p>
        </p:txBody>
      </p:sp>
    </p:spTree>
    <p:extLst>
      <p:ext uri="{BB962C8B-B14F-4D97-AF65-F5344CB8AC3E}">
        <p14:creationId xmlns:p14="http://schemas.microsoft.com/office/powerpoint/2010/main" val="2573942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Let's start with the advantages of DevOps. First, DevOps helps to automate tasks and reduce errors, making software production and deployment more efficient. It also helps to make computer programs faster by streamlining the development process. For example, DevOps allows developers to quickly and easily test their code and make changes, so they can get new features out to users more quickly.</a:t>
            </a:r>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9</a:t>
            </a:fld>
            <a:endParaRPr lang="en-US"/>
          </a:p>
        </p:txBody>
      </p:sp>
    </p:spTree>
    <p:extLst>
      <p:ext uri="{BB962C8B-B14F-4D97-AF65-F5344CB8AC3E}">
        <p14:creationId xmlns:p14="http://schemas.microsoft.com/office/powerpoint/2010/main" val="3543365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dirty="0">
                <a:solidFill>
                  <a:srgbClr val="D1D5DB"/>
                </a:solidFill>
                <a:effectLst/>
                <a:latin typeface="Söhne"/>
              </a:rPr>
              <a:t>Another advantage of DevOps is that it helps to improve the quality of computer programs. With DevOps, each step of the development process is checked and tested all the time, so if there's a mistake, it can be found and fixed quickly. This leads to fewer bugs and better software.</a:t>
            </a:r>
          </a:p>
          <a:p>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10</a:t>
            </a:fld>
            <a:endParaRPr lang="en-US"/>
          </a:p>
        </p:txBody>
      </p:sp>
    </p:spTree>
    <p:extLst>
      <p:ext uri="{BB962C8B-B14F-4D97-AF65-F5344CB8AC3E}">
        <p14:creationId xmlns:p14="http://schemas.microsoft.com/office/powerpoint/2010/main" val="1466819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IN" b="0" i="0" u="none" strike="noStrike" dirty="0">
                <a:solidFill>
                  <a:srgbClr val="D1D5DB"/>
                </a:solidFill>
                <a:effectLst/>
                <a:latin typeface="Söhne"/>
              </a:rPr>
              <a:t>Finally, DevOps helps to make computer programs more secure. When you use a computer program, you want to make sure your information is kept private and that bad people can't use the program to do bad things. DevOps helps make sure the program is safe by checking it all the time and making sure there aren't any security problems.</a:t>
            </a:r>
          </a:p>
          <a:p>
            <a:endParaRPr lang="en-US" dirty="0"/>
          </a:p>
          <a:p>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11</a:t>
            </a:fld>
            <a:endParaRPr lang="en-US"/>
          </a:p>
        </p:txBody>
      </p:sp>
    </p:spTree>
    <p:extLst>
      <p:ext uri="{BB962C8B-B14F-4D97-AF65-F5344CB8AC3E}">
        <p14:creationId xmlns:p14="http://schemas.microsoft.com/office/powerpoint/2010/main" val="2082009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So, in summary, DevOps is a way of making computer programs faster, better, and more secure by bringing together the people who make the programs and the people who run them. It has many advantages, including automating tasks, improving software quality, and making programs more secure. However, there are also some challenges to implementing DevOps, including changes in organizational culture, a learning curve, and the cost of tools and technologies.</a:t>
            </a:r>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12</a:t>
            </a:fld>
            <a:endParaRPr lang="en-US"/>
          </a:p>
        </p:txBody>
      </p:sp>
    </p:spTree>
    <p:extLst>
      <p:ext uri="{BB962C8B-B14F-4D97-AF65-F5344CB8AC3E}">
        <p14:creationId xmlns:p14="http://schemas.microsoft.com/office/powerpoint/2010/main" val="2855705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So, in summary, DevOps is a way of making computer programs faster, better, and more secure by bringing together the people who make the programs and the people who run them. It has many advantages, including automating tasks, improving software quality, and making programs more secure. However, there are also some challenges to implementing DevOps, including changes in organizational culture, a learning curve, and the cost of tools and technologies.</a:t>
            </a:r>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13</a:t>
            </a:fld>
            <a:endParaRPr lang="en-US"/>
          </a:p>
        </p:txBody>
      </p:sp>
    </p:spTree>
    <p:extLst>
      <p:ext uri="{BB962C8B-B14F-4D97-AF65-F5344CB8AC3E}">
        <p14:creationId xmlns:p14="http://schemas.microsoft.com/office/powerpoint/2010/main" val="13808646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dirty="0">
                <a:solidFill>
                  <a:srgbClr val="D1D5DB"/>
                </a:solidFill>
                <a:effectLst/>
                <a:latin typeface="Söhne"/>
              </a:rPr>
              <a:t>Now, let's talk about the disadvantages of DevOps. Implementing DevOps requires changes in organizational culture and structure, which can be challenging. There may also be a learning curve for teams that are new to the DevOps approach. Additionally, DevOps tools and technologies can be expensive, which may be a barrier for some organizations.</a:t>
            </a:r>
            <a:endParaRPr lang="en-US" dirty="0"/>
          </a:p>
          <a:p>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14</a:t>
            </a:fld>
            <a:endParaRPr lang="en-US"/>
          </a:p>
        </p:txBody>
      </p:sp>
    </p:spTree>
    <p:extLst>
      <p:ext uri="{BB962C8B-B14F-4D97-AF65-F5344CB8AC3E}">
        <p14:creationId xmlns:p14="http://schemas.microsoft.com/office/powerpoint/2010/main" val="763731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u="none" strike="noStrike" dirty="0">
                <a:solidFill>
                  <a:srgbClr val="D1D5DB"/>
                </a:solidFill>
                <a:effectLst/>
                <a:latin typeface="Söhne"/>
              </a:rPr>
              <a:t>So, in summary, DevOps is a way of making computer programs faster, better, and more secure by bringing together the people who make the programs and the people who run them. It has many advantages, including automating tasks, improving software quality, and making programs more secure. However, there are also some challenges to implementing DevOps, including changes in organizational culture, a learning curve, and the cost of tools and technologies.</a:t>
            </a:r>
            <a:endParaRPr lang="en-US" dirty="0"/>
          </a:p>
        </p:txBody>
      </p:sp>
      <p:sp>
        <p:nvSpPr>
          <p:cNvPr id="4" name="Slide Number Placeholder 3"/>
          <p:cNvSpPr>
            <a:spLocks noGrp="1"/>
          </p:cNvSpPr>
          <p:nvPr>
            <p:ph type="sldNum" sz="quarter" idx="5"/>
          </p:nvPr>
        </p:nvSpPr>
        <p:spPr/>
        <p:txBody>
          <a:bodyPr/>
          <a:lstStyle/>
          <a:p>
            <a:fld id="{87D01D8E-9D77-9940-8930-932ACB54EB1F}" type="slidenum">
              <a:rPr lang="en-US" smtClean="0"/>
              <a:t>15</a:t>
            </a:fld>
            <a:endParaRPr lang="en-US"/>
          </a:p>
        </p:txBody>
      </p:sp>
    </p:spTree>
    <p:extLst>
      <p:ext uri="{BB962C8B-B14F-4D97-AF65-F5344CB8AC3E}">
        <p14:creationId xmlns:p14="http://schemas.microsoft.com/office/powerpoint/2010/main" val="3650372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E180A-15B6-CD60-85AA-3BE425D6C01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FBE2934-B35B-450E-87D8-F4322FC357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7FD188AA-7B04-B3E9-C619-5CA616986AB7}"/>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1C3E273D-189C-12C1-2A61-3C9F24D2B1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00B00B-4365-ECAB-7264-F91956291206}"/>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3933160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959C5-634B-6A17-7A2A-176463CF36C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4C57693-3404-B6FF-8B80-F352850D883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96A86C6-0CEA-4F9F-C929-43D41E88CF09}"/>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3A6C42B6-B0A4-EBB6-6631-A2016AE30E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427DBE-1172-C78D-7F70-AA6F53B09D50}"/>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683889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B038B5-D0C6-C1EF-C40F-DA67F4C3ACF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054F3D3-30AD-4375-42F3-8C28E9E7AAE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527F9405-5D99-FC13-2297-571FF5E888E1}"/>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F3DDE3DA-FE72-B69F-2EDC-55E702FF51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068071-F833-8362-438B-A37581A241FB}"/>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2307698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A712B-A4F1-3D90-4917-658EE48E7E4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95184AE-EF2F-49D0-CA90-AE359E0496A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452F7D8-C28D-311E-B92F-999DD3C18BAC}"/>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59A671E8-241A-4998-79BE-72DA93B9DD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FCBB1F-95AA-816A-2214-CFBBB29B90A4}"/>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2903846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E6E49-AA21-0133-2C65-995CB33BA5A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A306547D-91A3-378A-2A45-F63BEA4A4C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09CDB4F-C81E-CBC0-6BEF-1989D7A72D1D}"/>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409B8B0D-1564-0FF8-62D1-FCAD8D53DF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382C2C-9BEA-BE58-0257-D611EA505624}"/>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3516129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44035-436D-E400-9EAD-3CA679AC676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DF21EBD-10A3-E537-717B-5CE3C65FFCD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5B9E74F-1DB8-19E4-19DD-1F5B0494923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3632231-302D-0285-FADC-C04270C37EA2}"/>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6" name="Footer Placeholder 5">
            <a:extLst>
              <a:ext uri="{FF2B5EF4-FFF2-40B4-BE49-F238E27FC236}">
                <a16:creationId xmlns:a16="http://schemas.microsoft.com/office/drawing/2014/main" id="{E3E286DC-D323-5825-C80E-EA5BDBFE92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A38EAB-6FED-85E0-85D6-B0E739A4A1C7}"/>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1438436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6F113-FBDF-C760-59BC-CF877CDA9EE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EEB826B-A060-BB0B-CA2F-58024991AB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D3E9F98-B8DE-11DA-15A6-8679E883725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55B1E6A-4F38-38F1-A246-8ADBAE8E5C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12E92DA-D836-E173-D234-A10543DC99B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29BF697-043F-6B5E-2C74-C04B0D5AB4F7}"/>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8" name="Footer Placeholder 7">
            <a:extLst>
              <a:ext uri="{FF2B5EF4-FFF2-40B4-BE49-F238E27FC236}">
                <a16:creationId xmlns:a16="http://schemas.microsoft.com/office/drawing/2014/main" id="{730A1D7F-EE7B-DA73-20BA-0C178D9664B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B3A8DB-3711-8070-EE4D-86EBAD51B16E}"/>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180564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D03B7-8D4F-63D6-CBC4-44FDB362EC5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5399958-D1D2-F7A4-FBD5-09DF34B69551}"/>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4" name="Footer Placeholder 3">
            <a:extLst>
              <a:ext uri="{FF2B5EF4-FFF2-40B4-BE49-F238E27FC236}">
                <a16:creationId xmlns:a16="http://schemas.microsoft.com/office/drawing/2014/main" id="{A1D6E567-56AF-A7FB-9A5A-3731D5C897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C13A82-A0BE-00F4-5D3E-02F239B44311}"/>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2628116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4BBE6A-2CF3-621F-796B-DF81FABDC23C}"/>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3" name="Footer Placeholder 2">
            <a:extLst>
              <a:ext uri="{FF2B5EF4-FFF2-40B4-BE49-F238E27FC236}">
                <a16:creationId xmlns:a16="http://schemas.microsoft.com/office/drawing/2014/main" id="{CB0BAB35-350E-CB0B-E292-E1E1A92EAE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42A860F-294F-3A9F-D895-BF34FFE97416}"/>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2483391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E9B2F-0953-56CC-FBF4-010F4FA3B66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395F2190-4644-1D72-A5FF-3D83123ADF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8B08CE7-28EB-F9B5-F5E7-90EA2F87FD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D27A01D-0BF8-9FCD-C433-EB26F4EB4078}"/>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6" name="Footer Placeholder 5">
            <a:extLst>
              <a:ext uri="{FF2B5EF4-FFF2-40B4-BE49-F238E27FC236}">
                <a16:creationId xmlns:a16="http://schemas.microsoft.com/office/drawing/2014/main" id="{BB93275C-009F-BAF6-79D8-07A3FE308D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B7B6A3-187D-2634-F149-B335C5E83413}"/>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3451386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5B3D5-0EB2-8DD8-7894-60D2E1B8524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807981B-3413-6156-9BF4-0138DEE54F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9463BA-0C78-1921-70F1-8A6DC0E997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D9C3DDE-851F-A6EC-AEB9-3199D14B95CF}"/>
              </a:ext>
            </a:extLst>
          </p:cNvPr>
          <p:cNvSpPr>
            <a:spLocks noGrp="1"/>
          </p:cNvSpPr>
          <p:nvPr>
            <p:ph type="dt" sz="half" idx="10"/>
          </p:nvPr>
        </p:nvSpPr>
        <p:spPr/>
        <p:txBody>
          <a:bodyPr/>
          <a:lstStyle/>
          <a:p>
            <a:fld id="{D9A12665-0A77-7645-AC25-33FAFBA3E7CD}" type="datetimeFigureOut">
              <a:rPr lang="en-US" smtClean="0"/>
              <a:t>4/12/23</a:t>
            </a:fld>
            <a:endParaRPr lang="en-US"/>
          </a:p>
        </p:txBody>
      </p:sp>
      <p:sp>
        <p:nvSpPr>
          <p:cNvPr id="6" name="Footer Placeholder 5">
            <a:extLst>
              <a:ext uri="{FF2B5EF4-FFF2-40B4-BE49-F238E27FC236}">
                <a16:creationId xmlns:a16="http://schemas.microsoft.com/office/drawing/2014/main" id="{C7C87587-D32C-9102-46AE-014D23FFC8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1EE3FD-7CAE-EB97-0AC3-65ABA12F5ACD}"/>
              </a:ext>
            </a:extLst>
          </p:cNvPr>
          <p:cNvSpPr>
            <a:spLocks noGrp="1"/>
          </p:cNvSpPr>
          <p:nvPr>
            <p:ph type="sldNum" sz="quarter" idx="12"/>
          </p:nvPr>
        </p:nvSpPr>
        <p:spPr/>
        <p:txBody>
          <a:bodyPr/>
          <a:lstStyle/>
          <a:p>
            <a:fld id="{C7A18529-2676-8E46-90E9-F0D777C31A7D}" type="slidenum">
              <a:rPr lang="en-US" smtClean="0"/>
              <a:t>‹#›</a:t>
            </a:fld>
            <a:endParaRPr lang="en-US"/>
          </a:p>
        </p:txBody>
      </p:sp>
    </p:spTree>
    <p:extLst>
      <p:ext uri="{BB962C8B-B14F-4D97-AF65-F5344CB8AC3E}">
        <p14:creationId xmlns:p14="http://schemas.microsoft.com/office/powerpoint/2010/main" val="1341004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1C8FB0-AFD5-92D9-7269-1FB97C97BD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A14415A-39B4-22F6-8273-383CD97325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0B6F20-A4FC-68D5-84E2-C3E48400A8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A12665-0A77-7645-AC25-33FAFBA3E7CD}" type="datetimeFigureOut">
              <a:rPr lang="en-US" smtClean="0"/>
              <a:t>4/12/23</a:t>
            </a:fld>
            <a:endParaRPr lang="en-US"/>
          </a:p>
        </p:txBody>
      </p:sp>
      <p:sp>
        <p:nvSpPr>
          <p:cNvPr id="5" name="Footer Placeholder 4">
            <a:extLst>
              <a:ext uri="{FF2B5EF4-FFF2-40B4-BE49-F238E27FC236}">
                <a16:creationId xmlns:a16="http://schemas.microsoft.com/office/drawing/2014/main" id="{56B469B0-D8EC-A546-8878-8C0347EB30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B2C5A6-FB1E-1547-D66E-E03D7F0960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A18529-2676-8E46-90E9-F0D777C31A7D}" type="slidenum">
              <a:rPr lang="en-US" smtClean="0"/>
              <a:t>‹#›</a:t>
            </a:fld>
            <a:endParaRPr lang="en-US"/>
          </a:p>
        </p:txBody>
      </p:sp>
    </p:spTree>
    <p:extLst>
      <p:ext uri="{BB962C8B-B14F-4D97-AF65-F5344CB8AC3E}">
        <p14:creationId xmlns:p14="http://schemas.microsoft.com/office/powerpoint/2010/main" val="26391180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903" t="7573" r="29713" b="70568"/>
          <a:stretch/>
        </p:blipFill>
        <p:spPr>
          <a:xfrm>
            <a:off x="1964871" y="2615583"/>
            <a:ext cx="8262257" cy="1626833"/>
          </a:xfrm>
          <a:prstGeom prst="rect">
            <a:avLst/>
          </a:prstGeom>
        </p:spPr>
      </p:pic>
      <p:sp>
        <p:nvSpPr>
          <p:cNvPr id="2" name="Rectangle 1">
            <a:extLst>
              <a:ext uri="{FF2B5EF4-FFF2-40B4-BE49-F238E27FC236}">
                <a16:creationId xmlns:a16="http://schemas.microsoft.com/office/drawing/2014/main" id="{491C27DA-9490-31C8-77B3-14F47E1AC520}"/>
              </a:ext>
            </a:extLst>
          </p:cNvPr>
          <p:cNvSpPr/>
          <p:nvPr/>
        </p:nvSpPr>
        <p:spPr>
          <a:xfrm>
            <a:off x="4438335" y="361295"/>
            <a:ext cx="3315331" cy="923330"/>
          </a:xfrm>
          <a:prstGeom prst="rect">
            <a:avLst/>
          </a:prstGeom>
          <a:noFill/>
        </p:spPr>
        <p:txBody>
          <a:bodyPr wrap="none" lIns="91440" tIns="45720" rIns="91440" bIns="45720">
            <a:spAutoFit/>
          </a:bodyPr>
          <a:lstStyle/>
          <a:p>
            <a:pPr algn="ctr"/>
            <a:r>
              <a:rPr lang="en-GB"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Beginning..</a:t>
            </a:r>
          </a:p>
        </p:txBody>
      </p:sp>
    </p:spTree>
    <p:extLst>
      <p:ext uri="{BB962C8B-B14F-4D97-AF65-F5344CB8AC3E}">
        <p14:creationId xmlns:p14="http://schemas.microsoft.com/office/powerpoint/2010/main" val="7918709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t="-1346" b="1667"/>
          <a:stretch/>
        </p:blipFill>
        <p:spPr>
          <a:xfrm>
            <a:off x="2306057" y="1141645"/>
            <a:ext cx="7579885" cy="4574709"/>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16816721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l="1303" t="17023" r="1344" b="11133"/>
          <a:stretch/>
        </p:blipFill>
        <p:spPr>
          <a:xfrm>
            <a:off x="1719584" y="1444157"/>
            <a:ext cx="8752832" cy="3969686"/>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23972610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9A6EDF-3BDD-AF6C-2FD1-FA9AA3C9220B}"/>
              </a:ext>
            </a:extLst>
          </p:cNvPr>
          <p:cNvSpPr/>
          <p:nvPr/>
        </p:nvSpPr>
        <p:spPr>
          <a:xfrm>
            <a:off x="4893787" y="285682"/>
            <a:ext cx="2404440"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pic>
        <p:nvPicPr>
          <p:cNvPr id="2" name="Picture 1">
            <a:extLst>
              <a:ext uri="{FF2B5EF4-FFF2-40B4-BE49-F238E27FC236}">
                <a16:creationId xmlns:a16="http://schemas.microsoft.com/office/drawing/2014/main" id="{6DEC3761-11B0-D4FB-7616-95F2ECAC45D8}"/>
              </a:ext>
            </a:extLst>
          </p:cNvPr>
          <p:cNvPicPr>
            <a:picLocks noChangeAspect="1"/>
          </p:cNvPicPr>
          <p:nvPr/>
        </p:nvPicPr>
        <p:blipFill rotWithShape="1">
          <a:blip r:embed="rId3"/>
          <a:srcRect l="34095" t="45783" r="33573" b="26470"/>
          <a:stretch/>
        </p:blipFill>
        <p:spPr>
          <a:xfrm>
            <a:off x="2808732" y="1665829"/>
            <a:ext cx="6574536" cy="3526342"/>
          </a:xfrm>
          <a:prstGeom prst="rect">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25438323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9A6EDF-3BDD-AF6C-2FD1-FA9AA3C9220B}"/>
              </a:ext>
            </a:extLst>
          </p:cNvPr>
          <p:cNvSpPr/>
          <p:nvPr/>
        </p:nvSpPr>
        <p:spPr>
          <a:xfrm>
            <a:off x="4893782" y="285682"/>
            <a:ext cx="2404440"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pic>
        <p:nvPicPr>
          <p:cNvPr id="2" name="Picture 1">
            <a:extLst>
              <a:ext uri="{FF2B5EF4-FFF2-40B4-BE49-F238E27FC236}">
                <a16:creationId xmlns:a16="http://schemas.microsoft.com/office/drawing/2014/main" id="{6DEC3761-11B0-D4FB-7616-95F2ECAC45D8}"/>
              </a:ext>
            </a:extLst>
          </p:cNvPr>
          <p:cNvPicPr>
            <a:picLocks noChangeAspect="1"/>
          </p:cNvPicPr>
          <p:nvPr/>
        </p:nvPicPr>
        <p:blipFill rotWithShape="1">
          <a:blip r:embed="rId3"/>
          <a:srcRect l="701" t="30891" r="34160" b="9853"/>
          <a:stretch/>
        </p:blipFill>
        <p:spPr>
          <a:xfrm>
            <a:off x="3056330" y="1700784"/>
            <a:ext cx="6079340" cy="3456432"/>
          </a:xfrm>
          <a:prstGeom prst="rect">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10831951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9A6EDF-3BDD-AF6C-2FD1-FA9AA3C9220B}"/>
              </a:ext>
            </a:extLst>
          </p:cNvPr>
          <p:cNvSpPr/>
          <p:nvPr/>
        </p:nvSpPr>
        <p:spPr>
          <a:xfrm>
            <a:off x="4893783" y="285682"/>
            <a:ext cx="2404440"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pic>
        <p:nvPicPr>
          <p:cNvPr id="2" name="Picture 1">
            <a:extLst>
              <a:ext uri="{FF2B5EF4-FFF2-40B4-BE49-F238E27FC236}">
                <a16:creationId xmlns:a16="http://schemas.microsoft.com/office/drawing/2014/main" id="{6DEC3761-11B0-D4FB-7616-95F2ECAC45D8}"/>
              </a:ext>
            </a:extLst>
          </p:cNvPr>
          <p:cNvPicPr>
            <a:picLocks noChangeAspect="1"/>
          </p:cNvPicPr>
          <p:nvPr/>
        </p:nvPicPr>
        <p:blipFill rotWithShape="1">
          <a:blip r:embed="rId3"/>
          <a:srcRect l="34111" t="29157" r="750" b="18797"/>
          <a:stretch/>
        </p:blipFill>
        <p:spPr>
          <a:xfrm>
            <a:off x="2452058" y="1609344"/>
            <a:ext cx="7287884" cy="3639312"/>
          </a:xfrm>
          <a:prstGeom prst="rect">
            <a:avLst/>
          </a:prstGeom>
          <a:effectLst>
            <a:outerShdw blurRad="50800" dist="50800" dir="5400000" algn="ctr" rotWithShape="0">
              <a:srgbClr val="000000">
                <a:alpha val="0"/>
              </a:srgbClr>
            </a:outerShdw>
          </a:effectLst>
        </p:spPr>
      </p:pic>
    </p:spTree>
    <p:extLst>
      <p:ext uri="{BB962C8B-B14F-4D97-AF65-F5344CB8AC3E}">
        <p14:creationId xmlns:p14="http://schemas.microsoft.com/office/powerpoint/2010/main" val="26606885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l="1791" t="27996" r="2376" b="20987"/>
          <a:stretch/>
        </p:blipFill>
        <p:spPr>
          <a:xfrm>
            <a:off x="850593" y="1683727"/>
            <a:ext cx="10490814" cy="3490546"/>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23796573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9A6EDF-3BDD-AF6C-2FD1-FA9AA3C9220B}"/>
              </a:ext>
            </a:extLst>
          </p:cNvPr>
          <p:cNvSpPr/>
          <p:nvPr/>
        </p:nvSpPr>
        <p:spPr>
          <a:xfrm>
            <a:off x="4408519" y="2967335"/>
            <a:ext cx="3374963"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p>
        </p:txBody>
      </p:sp>
    </p:spTree>
    <p:extLst>
      <p:ext uri="{BB962C8B-B14F-4D97-AF65-F5344CB8AC3E}">
        <p14:creationId xmlns:p14="http://schemas.microsoft.com/office/powerpoint/2010/main" val="11821173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24885" t="8330" r="48202" b="28205"/>
          <a:stretch/>
        </p:blipFill>
        <p:spPr>
          <a:xfrm>
            <a:off x="4493580" y="1067540"/>
            <a:ext cx="3204839" cy="4722920"/>
          </a:xfrm>
          <a:prstGeom prst="rect">
            <a:avLst/>
          </a:prstGeom>
        </p:spPr>
      </p:pic>
    </p:spTree>
    <p:extLst>
      <p:ext uri="{BB962C8B-B14F-4D97-AF65-F5344CB8AC3E}">
        <p14:creationId xmlns:p14="http://schemas.microsoft.com/office/powerpoint/2010/main" val="10574349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50009" t="8569" r="23078" b="27966"/>
          <a:stretch/>
        </p:blipFill>
        <p:spPr>
          <a:xfrm>
            <a:off x="4493580" y="1067540"/>
            <a:ext cx="3204839" cy="4722920"/>
          </a:xfrm>
          <a:prstGeom prst="rect">
            <a:avLst/>
          </a:prstGeom>
        </p:spPr>
      </p:pic>
    </p:spTree>
    <p:extLst>
      <p:ext uri="{BB962C8B-B14F-4D97-AF65-F5344CB8AC3E}">
        <p14:creationId xmlns:p14="http://schemas.microsoft.com/office/powerpoint/2010/main" val="9952723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52473" t="29266" r="4967" b="29786"/>
          <a:stretch/>
        </p:blipFill>
        <p:spPr>
          <a:xfrm>
            <a:off x="3561945" y="1905370"/>
            <a:ext cx="5068109" cy="3047260"/>
          </a:xfrm>
          <a:prstGeom prst="rect">
            <a:avLst/>
          </a:prstGeom>
        </p:spPr>
      </p:pic>
    </p:spTree>
    <p:extLst>
      <p:ext uri="{BB962C8B-B14F-4D97-AF65-F5344CB8AC3E}">
        <p14:creationId xmlns:p14="http://schemas.microsoft.com/office/powerpoint/2010/main" val="4194278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7728" t="29526" r="49712" b="29526"/>
          <a:stretch/>
        </p:blipFill>
        <p:spPr>
          <a:xfrm>
            <a:off x="3561945" y="1905370"/>
            <a:ext cx="5068109" cy="3047260"/>
          </a:xfrm>
          <a:prstGeom prst="rect">
            <a:avLst/>
          </a:prstGeom>
        </p:spPr>
      </p:pic>
    </p:spTree>
    <p:extLst>
      <p:ext uri="{BB962C8B-B14F-4D97-AF65-F5344CB8AC3E}">
        <p14:creationId xmlns:p14="http://schemas.microsoft.com/office/powerpoint/2010/main" val="32957697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F65603-A436-00A4-E141-3BEEBC146369}"/>
              </a:ext>
            </a:extLst>
          </p:cNvPr>
          <p:cNvPicPr>
            <a:picLocks noChangeAspect="1"/>
          </p:cNvPicPr>
          <p:nvPr/>
        </p:nvPicPr>
        <p:blipFill rotWithShape="1">
          <a:blip r:embed="rId2"/>
          <a:srcRect l="3877" t="9496" r="2106" b="27225"/>
          <a:stretch/>
        </p:blipFill>
        <p:spPr>
          <a:xfrm>
            <a:off x="498009" y="1074420"/>
            <a:ext cx="11195981" cy="4709160"/>
          </a:xfrm>
          <a:prstGeom prst="rect">
            <a:avLst/>
          </a:prstGeom>
        </p:spPr>
      </p:pic>
    </p:spTree>
    <p:extLst>
      <p:ext uri="{BB962C8B-B14F-4D97-AF65-F5344CB8AC3E}">
        <p14:creationId xmlns:p14="http://schemas.microsoft.com/office/powerpoint/2010/main" val="2168971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l="36523" t="33112" r="40676" b="31365"/>
          <a:stretch/>
        </p:blipFill>
        <p:spPr>
          <a:xfrm>
            <a:off x="4105623" y="1446963"/>
            <a:ext cx="3980754" cy="3964074"/>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42305474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l="8447" t="28597" r="10105" b="25068"/>
          <a:stretch/>
        </p:blipFill>
        <p:spPr>
          <a:xfrm>
            <a:off x="1273969" y="1714500"/>
            <a:ext cx="9644062" cy="3429000"/>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41537516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19305E-C210-105D-8343-338EF1F1284D}"/>
              </a:ext>
            </a:extLst>
          </p:cNvPr>
          <p:cNvPicPr>
            <a:picLocks noChangeAspect="1"/>
          </p:cNvPicPr>
          <p:nvPr/>
        </p:nvPicPr>
        <p:blipFill rotWithShape="1">
          <a:blip r:embed="rId3"/>
          <a:srcRect l="59324" t="36437" r="11648" b="34693"/>
          <a:stretch/>
        </p:blipFill>
        <p:spPr>
          <a:xfrm>
            <a:off x="2305188" y="1221686"/>
            <a:ext cx="7581623" cy="4414628"/>
          </a:xfrm>
          <a:prstGeom prst="rect">
            <a:avLst/>
          </a:prstGeom>
        </p:spPr>
      </p:pic>
      <p:sp>
        <p:nvSpPr>
          <p:cNvPr id="6" name="Rectangle 5">
            <a:extLst>
              <a:ext uri="{FF2B5EF4-FFF2-40B4-BE49-F238E27FC236}">
                <a16:creationId xmlns:a16="http://schemas.microsoft.com/office/drawing/2014/main" id="{359A6EDF-3BDD-AF6C-2FD1-FA9AA3C9220B}"/>
              </a:ext>
            </a:extLst>
          </p:cNvPr>
          <p:cNvSpPr/>
          <p:nvPr/>
        </p:nvSpPr>
        <p:spPr>
          <a:xfrm>
            <a:off x="4893780" y="285682"/>
            <a:ext cx="2404441" cy="923330"/>
          </a:xfrm>
          <a:prstGeom prst="rect">
            <a:avLst/>
          </a:prstGeom>
          <a:noFill/>
        </p:spPr>
        <p:txBody>
          <a:bodyPr wrap="none" lIns="91440" tIns="45720" rIns="91440" bIns="45720">
            <a:spAutoFit/>
          </a:bodyPr>
          <a:lstStyle/>
          <a:p>
            <a:pPr algn="ctr"/>
            <a:r>
              <a:rPr lang="en-GB"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DevOps</a:t>
            </a:r>
          </a:p>
        </p:txBody>
      </p:sp>
    </p:spTree>
    <p:extLst>
      <p:ext uri="{BB962C8B-B14F-4D97-AF65-F5344CB8AC3E}">
        <p14:creationId xmlns:p14="http://schemas.microsoft.com/office/powerpoint/2010/main" val="20997994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TotalTime>
  <Words>698</Words>
  <Application>Microsoft Macintosh PowerPoint</Application>
  <PresentationFormat>Widescreen</PresentationFormat>
  <Paragraphs>33</Paragraphs>
  <Slides>16</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Helvetica</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NITHISH KUMAR PUJARI</dc:creator>
  <cp:lastModifiedBy>NITHISH KUMAR PUJARI</cp:lastModifiedBy>
  <cp:revision>2</cp:revision>
  <dcterms:created xsi:type="dcterms:W3CDTF">2023-04-12T09:12:24Z</dcterms:created>
  <dcterms:modified xsi:type="dcterms:W3CDTF">2023-04-12T10:50:23Z</dcterms:modified>
</cp:coreProperties>
</file>

<file path=docProps/thumbnail.jpeg>
</file>